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media/image29.png" ContentType="image/png"/>
  <Override PartName="/ppt/media/image21.jpeg" ContentType="image/jpeg"/>
  <Override PartName="/ppt/media/image26.png" ContentType="image/png"/>
  <Override PartName="/ppt/media/image25.png" ContentType="image/png"/>
  <Override PartName="/ppt/media/image22.png" ContentType="image/png"/>
  <Override PartName="/ppt/media/image19.png" ContentType="image/png"/>
  <Override PartName="/ppt/media/image20.jpeg" ContentType="image/jpeg"/>
  <Override PartName="/ppt/media/image18.jpeg" ContentType="image/jpeg"/>
  <Override PartName="/ppt/media/image17.png" ContentType="image/png"/>
  <Override PartName="/ppt/media/image16.jpeg" ContentType="image/jpeg"/>
  <Override PartName="/ppt/media/image15.jpeg" ContentType="image/jpeg"/>
  <Override PartName="/ppt/media/image14.png" ContentType="image/png"/>
  <Override PartName="/ppt/media/image24.png" ContentType="image/png"/>
  <Override PartName="/ppt/media/image1.png" ContentType="image/png"/>
  <Override PartName="/ppt/media/image31.png" ContentType="image/png"/>
  <Override PartName="/ppt/media/image3.jpeg" ContentType="image/jpeg"/>
  <Override PartName="/ppt/media/image23.jpeg" ContentType="image/jpeg"/>
  <Override PartName="/ppt/media/image12.png" ContentType="image/png"/>
  <Override PartName="/ppt/media/image2.jpeg" ContentType="image/jpeg"/>
  <Override PartName="/ppt/media/image36.jpeg" ContentType="image/jpeg"/>
  <Override PartName="/ppt/media/image4.png" ContentType="image/png"/>
  <Override PartName="/ppt/media/image5.jpeg" ContentType="image/jpeg"/>
  <Override PartName="/ppt/media/image50.png" ContentType="image/png"/>
  <Override PartName="/ppt/media/image8.png" ContentType="image/png"/>
  <Override PartName="/ppt/media/image39.jpeg" ContentType="image/jpeg"/>
  <Override PartName="/ppt/media/image13.png" ContentType="image/png"/>
  <Override PartName="/ppt/media/image54.jpeg" ContentType="image/jpeg"/>
  <Override PartName="/ppt/media/image35.png" ContentType="image/png"/>
  <Override PartName="/ppt/media/image43.jpeg" ContentType="image/jpeg"/>
  <Override PartName="/ppt/media/image40.png" ContentType="image/png"/>
  <Override PartName="/ppt/media/image41.jpeg" ContentType="image/jpeg"/>
  <Override PartName="/ppt/media/image42.png" ContentType="image/png"/>
  <Override PartName="/ppt/media/image44.jpeg" ContentType="image/jpeg"/>
  <Override PartName="/ppt/media/image45.png" ContentType="image/png"/>
  <Override PartName="/ppt/media/image33.jpeg" ContentType="image/jpeg"/>
  <Override PartName="/ppt/media/image6.jpeg" ContentType="image/jpeg"/>
  <Override PartName="/ppt/media/image46.jpeg" ContentType="image/jpeg"/>
  <Override PartName="/ppt/media/image49.jpeg" ContentType="image/jpeg"/>
  <Override PartName="/ppt/media/image10.png" ContentType="image/png"/>
  <Override PartName="/ppt/media/image47.png" ContentType="image/png"/>
  <Override PartName="/ppt/media/image48.jpeg" ContentType="image/jpeg"/>
  <Override PartName="/ppt/media/image53.jpeg" ContentType="image/jpeg"/>
  <Override PartName="/ppt/media/image55.png" ContentType="image/png"/>
  <Override PartName="/ppt/media/image37.png" ContentType="image/png"/>
  <Override PartName="/ppt/media/image34.jpeg" ContentType="image/jpeg"/>
  <Override PartName="/ppt/media/image38.jpeg" ContentType="image/jpeg"/>
  <Override PartName="/ppt/media/image7.jpeg" ContentType="image/jpeg"/>
  <Override PartName="/ppt/media/image56.jpeg" ContentType="image/jpeg"/>
  <Override PartName="/ppt/media/image32.png" ContentType="image/png"/>
  <Override PartName="/ppt/media/image30.jpeg" ContentType="image/jpeg"/>
  <Override PartName="/ppt/media/image27.jpeg" ContentType="image/jpeg"/>
  <Override PartName="/ppt/media/image52.png" ContentType="image/png"/>
  <Override PartName="/ppt/media/image9.jpeg" ContentType="image/jpeg"/>
  <Override PartName="/ppt/media/image11.png" ContentType="image/png"/>
  <Override PartName="/ppt/media/image28.jpeg" ContentType="image/jpeg"/>
  <Override PartName="/ppt/media/image51.jpeg" ContentType="image/jpeg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.xml" ContentType="application/vnd.openxmlformats-officedocument.presentationml.slide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87560" y="203400"/>
            <a:ext cx="9702720" cy="526032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102;p17" descr=""/>
          <p:cNvPicPr/>
          <p:nvPr/>
        </p:nvPicPr>
        <p:blipFill>
          <a:blip r:embed="rId2"/>
          <a:stretch/>
        </p:blipFill>
        <p:spPr>
          <a:xfrm>
            <a:off x="0" y="0"/>
            <a:ext cx="10077840" cy="566784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image" Target="../media/image3.jpeg"/><Relationship Id="rId3" Type="http://schemas.openxmlformats.org/officeDocument/2006/relationships/image" Target="../media/image4.png"/><Relationship Id="rId4" Type="http://schemas.openxmlformats.org/officeDocument/2006/relationships/image" Target="../media/image5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3.jpeg"/><Relationship Id="rId2" Type="http://schemas.openxmlformats.org/officeDocument/2006/relationships/image" Target="../media/image54.jpeg"/><Relationship Id="rId3" Type="http://schemas.openxmlformats.org/officeDocument/2006/relationships/image" Target="../media/image55.png"/><Relationship Id="rId4" Type="http://schemas.openxmlformats.org/officeDocument/2006/relationships/image" Target="../media/image56.jpe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image" Target="../media/image7.jpeg"/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7.png"/><Relationship Id="rId5" Type="http://schemas.openxmlformats.org/officeDocument/2006/relationships/image" Target="../media/image18.jpeg"/><Relationship Id="rId6" Type="http://schemas.openxmlformats.org/officeDocument/2006/relationships/image" Target="../media/image19.png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image" Target="../media/image22.png"/><Relationship Id="rId4" Type="http://schemas.openxmlformats.org/officeDocument/2006/relationships/image" Target="../media/image23.jpe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image" Target="../media/image28.jpeg"/><Relationship Id="rId3" Type="http://schemas.openxmlformats.org/officeDocument/2006/relationships/image" Target="../media/image29.png"/><Relationship Id="rId4" Type="http://schemas.openxmlformats.org/officeDocument/2006/relationships/image" Target="../media/image30.jpe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3.jpeg"/><Relationship Id="rId2" Type="http://schemas.openxmlformats.org/officeDocument/2006/relationships/image" Target="../media/image34.jpeg"/><Relationship Id="rId3" Type="http://schemas.openxmlformats.org/officeDocument/2006/relationships/image" Target="../media/image35.png"/><Relationship Id="rId4" Type="http://schemas.openxmlformats.org/officeDocument/2006/relationships/image" Target="../media/image36.jpeg"/><Relationship Id="rId5" Type="http://schemas.openxmlformats.org/officeDocument/2006/relationships/image" Target="../media/image37.png"/><Relationship Id="rId6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image" Target="../media/image40.png"/><Relationship Id="rId4" Type="http://schemas.openxmlformats.org/officeDocument/2006/relationships/image" Target="../media/image41.jpeg"/><Relationship Id="rId5" Type="http://schemas.openxmlformats.org/officeDocument/2006/relationships/image" Target="../media/image42.png"/><Relationship Id="rId6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3.jpeg"/><Relationship Id="rId2" Type="http://schemas.openxmlformats.org/officeDocument/2006/relationships/image" Target="../media/image44.jpeg"/><Relationship Id="rId3" Type="http://schemas.openxmlformats.org/officeDocument/2006/relationships/image" Target="../media/image45.png"/><Relationship Id="rId4" Type="http://schemas.openxmlformats.org/officeDocument/2006/relationships/image" Target="../media/image46.jpeg"/><Relationship Id="rId5" Type="http://schemas.openxmlformats.org/officeDocument/2006/relationships/image" Target="../media/image47.png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image" Target="../media/image50.png"/><Relationship Id="rId4" Type="http://schemas.openxmlformats.org/officeDocument/2006/relationships/image" Target="../media/image51.jpeg"/><Relationship Id="rId5" Type="http://schemas.openxmlformats.org/officeDocument/2006/relationships/image" Target="../media/image52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CustomShape 1"/>
          <p:cNvSpPr/>
          <p:nvPr/>
        </p:nvSpPr>
        <p:spPr>
          <a:xfrm>
            <a:off x="0" y="0"/>
            <a:ext cx="10110600" cy="801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CustomShape 2"/>
          <p:cNvSpPr/>
          <p:nvPr/>
        </p:nvSpPr>
        <p:spPr>
          <a:xfrm>
            <a:off x="346680" y="178344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Impactos hidrometeorológicos de la lluvia sobre nieve en los Andes Subtropicales: variabilidad espacial, temporal y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relevancia en la generación de crecidas nivo-pluviales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80" name="CustomShape 3"/>
          <p:cNvSpPr/>
          <p:nvPr/>
        </p:nvSpPr>
        <p:spPr>
          <a:xfrm>
            <a:off x="457200" y="3402720"/>
            <a:ext cx="895716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Lucas Glasner Vivanco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Guía: René Garreud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Co-Guía: James McPhee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81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2800" cy="638640"/>
          </a:xfrm>
          <a:prstGeom prst="rect">
            <a:avLst/>
          </a:prstGeom>
          <a:ln>
            <a:noFill/>
          </a:ln>
        </p:spPr>
      </p:pic>
      <p:pic>
        <p:nvPicPr>
          <p:cNvPr id="82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8400" cy="727920"/>
          </a:xfrm>
          <a:prstGeom prst="rect">
            <a:avLst/>
          </a:prstGeom>
          <a:ln>
            <a:noFill/>
          </a:ln>
        </p:spPr>
      </p:pic>
      <p:pic>
        <p:nvPicPr>
          <p:cNvPr id="83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1000" cy="711000"/>
          </a:xfrm>
          <a:prstGeom prst="rect">
            <a:avLst/>
          </a:prstGeom>
          <a:ln>
            <a:noFill/>
          </a:ln>
        </p:spPr>
      </p:pic>
      <p:pic>
        <p:nvPicPr>
          <p:cNvPr id="84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3000" cy="783000"/>
          </a:xfrm>
          <a:prstGeom prst="rect">
            <a:avLst/>
          </a:prstGeom>
          <a:ln>
            <a:noFill/>
          </a:ln>
        </p:spPr>
      </p:pic>
      <p:sp>
        <p:nvSpPr>
          <p:cNvPr id="85" name="Line 4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CustomShape 1"/>
          <p:cNvSpPr/>
          <p:nvPr/>
        </p:nvSpPr>
        <p:spPr>
          <a:xfrm>
            <a:off x="0" y="0"/>
            <a:ext cx="10110600" cy="80100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58" name="CustomShape 2"/>
          <p:cNvSpPr/>
          <p:nvPr/>
        </p:nvSpPr>
        <p:spPr>
          <a:xfrm>
            <a:off x="346680" y="178344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Impactos hidrometeorológicos de la lluvia sobre nieve en cuencas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hidrográficas de Chile Central: variabilidad espacial, temporal y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relevancia en la generación de crecidas nivo-pluviales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59" name="CustomShape 3"/>
          <p:cNvSpPr/>
          <p:nvPr/>
        </p:nvSpPr>
        <p:spPr>
          <a:xfrm>
            <a:off x="457200" y="3402720"/>
            <a:ext cx="8957160" cy="85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Lucas Glasner Vivanco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Guía: René Garreud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Co-Guía: James McPhee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2800" cy="638640"/>
          </a:xfrm>
          <a:prstGeom prst="rect">
            <a:avLst/>
          </a:prstGeom>
          <a:ln>
            <a:noFill/>
          </a:ln>
        </p:spPr>
      </p:pic>
      <p:pic>
        <p:nvPicPr>
          <p:cNvPr id="161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8400" cy="727920"/>
          </a:xfrm>
          <a:prstGeom prst="rect">
            <a:avLst/>
          </a:prstGeom>
          <a:ln>
            <a:noFill/>
          </a:ln>
        </p:spPr>
      </p:pic>
      <p:pic>
        <p:nvPicPr>
          <p:cNvPr id="162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1000" cy="711000"/>
          </a:xfrm>
          <a:prstGeom prst="rect">
            <a:avLst/>
          </a:prstGeom>
          <a:ln>
            <a:noFill/>
          </a:ln>
        </p:spPr>
      </p:pic>
      <p:pic>
        <p:nvPicPr>
          <p:cNvPr id="163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3000" cy="783000"/>
          </a:xfrm>
          <a:prstGeom prst="rect">
            <a:avLst/>
          </a:prstGeom>
          <a:ln>
            <a:noFill/>
          </a:ln>
        </p:spPr>
      </p:pic>
      <p:sp>
        <p:nvSpPr>
          <p:cNvPr id="164" name="Line 4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504000" y="22608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8" name="" descr=""/>
          <p:cNvPicPr/>
          <p:nvPr/>
        </p:nvPicPr>
        <p:blipFill>
          <a:blip r:embed="rId1"/>
          <a:stretch/>
        </p:blipFill>
        <p:spPr>
          <a:xfrm>
            <a:off x="640080" y="91440"/>
            <a:ext cx="802800" cy="63864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2"/>
          <a:stretch/>
        </p:blipFill>
        <p:spPr>
          <a:xfrm>
            <a:off x="72000" y="-360"/>
            <a:ext cx="338400" cy="727920"/>
          </a:xfrm>
          <a:prstGeom prst="rect">
            <a:avLst/>
          </a:prstGeom>
          <a:ln>
            <a:noFill/>
          </a:ln>
        </p:spPr>
      </p:pic>
      <p:pic>
        <p:nvPicPr>
          <p:cNvPr id="90" name="" descr=""/>
          <p:cNvPicPr/>
          <p:nvPr/>
        </p:nvPicPr>
        <p:blipFill>
          <a:blip r:embed="rId3"/>
          <a:stretch/>
        </p:blipFill>
        <p:spPr>
          <a:xfrm>
            <a:off x="8642160" y="36000"/>
            <a:ext cx="711000" cy="711000"/>
          </a:xfrm>
          <a:prstGeom prst="rect">
            <a:avLst/>
          </a:prstGeom>
          <a:ln>
            <a:noFill/>
          </a:ln>
        </p:spPr>
      </p:pic>
      <p:pic>
        <p:nvPicPr>
          <p:cNvPr id="91" name="" descr=""/>
          <p:cNvPicPr/>
          <p:nvPr/>
        </p:nvPicPr>
        <p:blipFill>
          <a:blip r:embed="rId4"/>
          <a:stretch/>
        </p:blipFill>
        <p:spPr>
          <a:xfrm>
            <a:off x="9293040" y="36000"/>
            <a:ext cx="783000" cy="783000"/>
          </a:xfrm>
          <a:prstGeom prst="rect">
            <a:avLst/>
          </a:prstGeom>
          <a:ln>
            <a:noFill/>
          </a:ln>
        </p:spPr>
      </p:pic>
      <p:sp>
        <p:nvSpPr>
          <p:cNvPr id="92" name="Line 3"/>
          <p:cNvSpPr/>
          <p:nvPr/>
        </p:nvSpPr>
        <p:spPr>
          <a:xfrm>
            <a:off x="-36000" y="80352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93" name="" descr=""/>
          <p:cNvPicPr/>
          <p:nvPr/>
        </p:nvPicPr>
        <p:blipFill>
          <a:blip r:embed="rId5"/>
          <a:stretch/>
        </p:blipFill>
        <p:spPr>
          <a:xfrm>
            <a:off x="6126480" y="914400"/>
            <a:ext cx="3646080" cy="3235680"/>
          </a:xfrm>
          <a:prstGeom prst="rect">
            <a:avLst/>
          </a:prstGeom>
          <a:ln>
            <a:noFill/>
          </a:ln>
        </p:spPr>
      </p:pic>
      <p:pic>
        <p:nvPicPr>
          <p:cNvPr id="94" name="" descr=""/>
          <p:cNvPicPr/>
          <p:nvPr/>
        </p:nvPicPr>
        <p:blipFill>
          <a:blip r:embed="rId6"/>
          <a:stretch/>
        </p:blipFill>
        <p:spPr>
          <a:xfrm>
            <a:off x="204840" y="835920"/>
            <a:ext cx="2355120" cy="1815480"/>
          </a:xfrm>
          <a:prstGeom prst="rect">
            <a:avLst/>
          </a:prstGeom>
          <a:ln>
            <a:noFill/>
          </a:ln>
        </p:spPr>
      </p:pic>
      <p:pic>
        <p:nvPicPr>
          <p:cNvPr id="95" name="" descr=""/>
          <p:cNvPicPr/>
          <p:nvPr/>
        </p:nvPicPr>
        <p:blipFill>
          <a:blip r:embed="rId7"/>
          <a:stretch/>
        </p:blipFill>
        <p:spPr>
          <a:xfrm>
            <a:off x="2834640" y="914400"/>
            <a:ext cx="2341440" cy="2194200"/>
          </a:xfrm>
          <a:prstGeom prst="rect">
            <a:avLst/>
          </a:prstGeom>
          <a:ln>
            <a:noFill/>
          </a:ln>
        </p:spPr>
      </p:pic>
      <p:pic>
        <p:nvPicPr>
          <p:cNvPr id="96" name="" descr=""/>
          <p:cNvPicPr/>
          <p:nvPr/>
        </p:nvPicPr>
        <p:blipFill>
          <a:blip r:embed="rId8"/>
          <a:stretch/>
        </p:blipFill>
        <p:spPr>
          <a:xfrm>
            <a:off x="1380960" y="3141720"/>
            <a:ext cx="4013640" cy="2435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4458240" y="2877840"/>
            <a:ext cx="5325480" cy="260820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504000" y="22608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9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0" name="" descr=""/>
          <p:cNvPicPr/>
          <p:nvPr/>
        </p:nvPicPr>
        <p:blipFill>
          <a:blip r:embed="rId2"/>
          <a:stretch/>
        </p:blipFill>
        <p:spPr>
          <a:xfrm>
            <a:off x="640080" y="91440"/>
            <a:ext cx="802800" cy="638640"/>
          </a:xfrm>
          <a:prstGeom prst="rect">
            <a:avLst/>
          </a:prstGeom>
          <a:ln>
            <a:noFill/>
          </a:ln>
        </p:spPr>
      </p:pic>
      <p:pic>
        <p:nvPicPr>
          <p:cNvPr id="101" name="" descr=""/>
          <p:cNvPicPr/>
          <p:nvPr/>
        </p:nvPicPr>
        <p:blipFill>
          <a:blip r:embed="rId3"/>
          <a:stretch/>
        </p:blipFill>
        <p:spPr>
          <a:xfrm>
            <a:off x="72000" y="-360"/>
            <a:ext cx="338400" cy="727920"/>
          </a:xfrm>
          <a:prstGeom prst="rect">
            <a:avLst/>
          </a:prstGeom>
          <a:ln>
            <a:noFill/>
          </a:ln>
        </p:spPr>
      </p:pic>
      <p:pic>
        <p:nvPicPr>
          <p:cNvPr id="102" name="" descr=""/>
          <p:cNvPicPr/>
          <p:nvPr/>
        </p:nvPicPr>
        <p:blipFill>
          <a:blip r:embed="rId4"/>
          <a:stretch/>
        </p:blipFill>
        <p:spPr>
          <a:xfrm>
            <a:off x="8642160" y="36000"/>
            <a:ext cx="711000" cy="711000"/>
          </a:xfrm>
          <a:prstGeom prst="rect">
            <a:avLst/>
          </a:prstGeom>
          <a:ln>
            <a:noFill/>
          </a:ln>
        </p:spPr>
      </p:pic>
      <p:pic>
        <p:nvPicPr>
          <p:cNvPr id="103" name="" descr=""/>
          <p:cNvPicPr/>
          <p:nvPr/>
        </p:nvPicPr>
        <p:blipFill>
          <a:blip r:embed="rId5"/>
          <a:stretch/>
        </p:blipFill>
        <p:spPr>
          <a:xfrm>
            <a:off x="9293040" y="36000"/>
            <a:ext cx="783000" cy="783000"/>
          </a:xfrm>
          <a:prstGeom prst="rect">
            <a:avLst/>
          </a:prstGeom>
          <a:ln>
            <a:noFill/>
          </a:ln>
        </p:spPr>
      </p:pic>
      <p:sp>
        <p:nvSpPr>
          <p:cNvPr id="104" name="Line 3"/>
          <p:cNvSpPr/>
          <p:nvPr/>
        </p:nvSpPr>
        <p:spPr>
          <a:xfrm>
            <a:off x="-36000" y="80352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05" name="" descr=""/>
          <p:cNvPicPr/>
          <p:nvPr/>
        </p:nvPicPr>
        <p:blipFill>
          <a:blip r:embed="rId6"/>
          <a:stretch/>
        </p:blipFill>
        <p:spPr>
          <a:xfrm>
            <a:off x="93960" y="914400"/>
            <a:ext cx="4477680" cy="2152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504000" y="22608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07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08" name="" descr=""/>
          <p:cNvPicPr/>
          <p:nvPr/>
        </p:nvPicPr>
        <p:blipFill>
          <a:blip r:embed="rId1"/>
          <a:stretch/>
        </p:blipFill>
        <p:spPr>
          <a:xfrm>
            <a:off x="640080" y="91440"/>
            <a:ext cx="802800" cy="638640"/>
          </a:xfrm>
          <a:prstGeom prst="rect">
            <a:avLst/>
          </a:prstGeom>
          <a:ln>
            <a:noFill/>
          </a:ln>
        </p:spPr>
      </p:pic>
      <p:pic>
        <p:nvPicPr>
          <p:cNvPr id="109" name="" descr=""/>
          <p:cNvPicPr/>
          <p:nvPr/>
        </p:nvPicPr>
        <p:blipFill>
          <a:blip r:embed="rId2"/>
          <a:stretch/>
        </p:blipFill>
        <p:spPr>
          <a:xfrm>
            <a:off x="72000" y="-360"/>
            <a:ext cx="338400" cy="727920"/>
          </a:xfrm>
          <a:prstGeom prst="rect">
            <a:avLst/>
          </a:prstGeom>
          <a:ln>
            <a:noFill/>
          </a:ln>
        </p:spPr>
      </p:pic>
      <p:pic>
        <p:nvPicPr>
          <p:cNvPr id="110" name="" descr=""/>
          <p:cNvPicPr/>
          <p:nvPr/>
        </p:nvPicPr>
        <p:blipFill>
          <a:blip r:embed="rId3"/>
          <a:stretch/>
        </p:blipFill>
        <p:spPr>
          <a:xfrm>
            <a:off x="8642160" y="36000"/>
            <a:ext cx="711000" cy="711000"/>
          </a:xfrm>
          <a:prstGeom prst="rect">
            <a:avLst/>
          </a:prstGeom>
          <a:ln>
            <a:noFill/>
          </a:ln>
        </p:spPr>
      </p:pic>
      <p:pic>
        <p:nvPicPr>
          <p:cNvPr id="111" name="" descr=""/>
          <p:cNvPicPr/>
          <p:nvPr/>
        </p:nvPicPr>
        <p:blipFill>
          <a:blip r:embed="rId4"/>
          <a:stretch/>
        </p:blipFill>
        <p:spPr>
          <a:xfrm>
            <a:off x="9293040" y="36000"/>
            <a:ext cx="783000" cy="783000"/>
          </a:xfrm>
          <a:prstGeom prst="rect">
            <a:avLst/>
          </a:prstGeom>
          <a:ln>
            <a:noFill/>
          </a:ln>
        </p:spPr>
      </p:pic>
      <p:sp>
        <p:nvSpPr>
          <p:cNvPr id="112" name="Line 3"/>
          <p:cNvSpPr/>
          <p:nvPr/>
        </p:nvSpPr>
        <p:spPr>
          <a:xfrm>
            <a:off x="-36000" y="80352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" descr=""/>
          <p:cNvPicPr/>
          <p:nvPr/>
        </p:nvPicPr>
        <p:blipFill>
          <a:blip r:embed="rId5"/>
          <a:stretch/>
        </p:blipFill>
        <p:spPr>
          <a:xfrm>
            <a:off x="274320" y="842400"/>
            <a:ext cx="4628520" cy="2263320"/>
          </a:xfrm>
          <a:prstGeom prst="rect">
            <a:avLst/>
          </a:prstGeom>
          <a:ln>
            <a:noFill/>
          </a:ln>
        </p:spPr>
      </p:pic>
      <p:pic>
        <p:nvPicPr>
          <p:cNvPr id="114" name="" descr=""/>
          <p:cNvPicPr/>
          <p:nvPr/>
        </p:nvPicPr>
        <p:blipFill>
          <a:blip r:embed="rId6"/>
          <a:stretch/>
        </p:blipFill>
        <p:spPr>
          <a:xfrm>
            <a:off x="5120640" y="1371600"/>
            <a:ext cx="4856760" cy="3657240"/>
          </a:xfrm>
          <a:prstGeom prst="rect">
            <a:avLst/>
          </a:prstGeom>
          <a:ln>
            <a:noFill/>
          </a:ln>
        </p:spPr>
      </p:pic>
      <p:pic>
        <p:nvPicPr>
          <p:cNvPr id="115" name="" descr=""/>
          <p:cNvPicPr/>
          <p:nvPr/>
        </p:nvPicPr>
        <p:blipFill>
          <a:blip r:embed="rId7"/>
          <a:stretch/>
        </p:blipFill>
        <p:spPr>
          <a:xfrm>
            <a:off x="1005840" y="3089520"/>
            <a:ext cx="3200040" cy="24876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504000" y="22608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7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8" name="" descr=""/>
          <p:cNvPicPr/>
          <p:nvPr/>
        </p:nvPicPr>
        <p:blipFill>
          <a:blip r:embed="rId1"/>
          <a:stretch/>
        </p:blipFill>
        <p:spPr>
          <a:xfrm>
            <a:off x="640080" y="91440"/>
            <a:ext cx="802800" cy="638640"/>
          </a:xfrm>
          <a:prstGeom prst="rect">
            <a:avLst/>
          </a:prstGeom>
          <a:ln>
            <a:noFill/>
          </a:ln>
        </p:spPr>
      </p:pic>
      <p:pic>
        <p:nvPicPr>
          <p:cNvPr id="119" name="" descr=""/>
          <p:cNvPicPr/>
          <p:nvPr/>
        </p:nvPicPr>
        <p:blipFill>
          <a:blip r:embed="rId2"/>
          <a:stretch/>
        </p:blipFill>
        <p:spPr>
          <a:xfrm>
            <a:off x="72000" y="-360"/>
            <a:ext cx="338400" cy="727920"/>
          </a:xfrm>
          <a:prstGeom prst="rect">
            <a:avLst/>
          </a:prstGeom>
          <a:ln>
            <a:noFill/>
          </a:ln>
        </p:spPr>
      </p:pic>
      <p:pic>
        <p:nvPicPr>
          <p:cNvPr id="120" name="" descr=""/>
          <p:cNvPicPr/>
          <p:nvPr/>
        </p:nvPicPr>
        <p:blipFill>
          <a:blip r:embed="rId3"/>
          <a:stretch/>
        </p:blipFill>
        <p:spPr>
          <a:xfrm>
            <a:off x="8642160" y="36000"/>
            <a:ext cx="711000" cy="71100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4"/>
          <a:stretch/>
        </p:blipFill>
        <p:spPr>
          <a:xfrm>
            <a:off x="9293040" y="36000"/>
            <a:ext cx="783000" cy="783000"/>
          </a:xfrm>
          <a:prstGeom prst="rect">
            <a:avLst/>
          </a:prstGeom>
          <a:ln>
            <a:noFill/>
          </a:ln>
        </p:spPr>
      </p:pic>
      <p:sp>
        <p:nvSpPr>
          <p:cNvPr id="122" name="Line 3"/>
          <p:cNvSpPr/>
          <p:nvPr/>
        </p:nvSpPr>
        <p:spPr>
          <a:xfrm>
            <a:off x="-36000" y="80352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23" name="" descr=""/>
          <p:cNvPicPr/>
          <p:nvPr/>
        </p:nvPicPr>
        <p:blipFill>
          <a:blip r:embed="rId5"/>
          <a:stretch/>
        </p:blipFill>
        <p:spPr>
          <a:xfrm>
            <a:off x="4900680" y="1168920"/>
            <a:ext cx="4883040" cy="3677040"/>
          </a:xfrm>
          <a:prstGeom prst="rect">
            <a:avLst/>
          </a:prstGeom>
          <a:ln>
            <a:noFill/>
          </a:ln>
        </p:spPr>
      </p:pic>
      <p:pic>
        <p:nvPicPr>
          <p:cNvPr id="124" name="" descr=""/>
          <p:cNvPicPr/>
          <p:nvPr/>
        </p:nvPicPr>
        <p:blipFill>
          <a:blip r:embed="rId6"/>
          <a:stretch/>
        </p:blipFill>
        <p:spPr>
          <a:xfrm>
            <a:off x="548640" y="950040"/>
            <a:ext cx="4114440" cy="4176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504000" y="22608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7" name="" descr=""/>
          <p:cNvPicPr/>
          <p:nvPr/>
        </p:nvPicPr>
        <p:blipFill>
          <a:blip r:embed="rId1"/>
          <a:stretch/>
        </p:blipFill>
        <p:spPr>
          <a:xfrm>
            <a:off x="640080" y="91440"/>
            <a:ext cx="802800" cy="63864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2"/>
          <a:stretch/>
        </p:blipFill>
        <p:spPr>
          <a:xfrm>
            <a:off x="72000" y="-360"/>
            <a:ext cx="338400" cy="7279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3"/>
          <a:stretch/>
        </p:blipFill>
        <p:spPr>
          <a:xfrm>
            <a:off x="8642160" y="36000"/>
            <a:ext cx="711000" cy="711000"/>
          </a:xfrm>
          <a:prstGeom prst="rect">
            <a:avLst/>
          </a:prstGeom>
          <a:ln>
            <a:noFill/>
          </a:ln>
        </p:spPr>
      </p:pic>
      <p:pic>
        <p:nvPicPr>
          <p:cNvPr id="130" name="" descr=""/>
          <p:cNvPicPr/>
          <p:nvPr/>
        </p:nvPicPr>
        <p:blipFill>
          <a:blip r:embed="rId4"/>
          <a:stretch/>
        </p:blipFill>
        <p:spPr>
          <a:xfrm>
            <a:off x="9293040" y="36000"/>
            <a:ext cx="783000" cy="783000"/>
          </a:xfrm>
          <a:prstGeom prst="rect">
            <a:avLst/>
          </a:prstGeom>
          <a:ln>
            <a:noFill/>
          </a:ln>
        </p:spPr>
      </p:pic>
      <p:sp>
        <p:nvSpPr>
          <p:cNvPr id="131" name="Line 3"/>
          <p:cNvSpPr/>
          <p:nvPr/>
        </p:nvSpPr>
        <p:spPr>
          <a:xfrm>
            <a:off x="-36000" y="80352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32" name="" descr=""/>
          <p:cNvPicPr/>
          <p:nvPr/>
        </p:nvPicPr>
        <p:blipFill>
          <a:blip r:embed="rId5"/>
          <a:stretch/>
        </p:blipFill>
        <p:spPr>
          <a:xfrm>
            <a:off x="1920240" y="983520"/>
            <a:ext cx="6126120" cy="44110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CustomShape 1"/>
          <p:cNvSpPr/>
          <p:nvPr/>
        </p:nvSpPr>
        <p:spPr>
          <a:xfrm>
            <a:off x="504000" y="22608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5" name="" descr=""/>
          <p:cNvPicPr/>
          <p:nvPr/>
        </p:nvPicPr>
        <p:blipFill>
          <a:blip r:embed="rId1"/>
          <a:stretch/>
        </p:blipFill>
        <p:spPr>
          <a:xfrm>
            <a:off x="640080" y="91440"/>
            <a:ext cx="802800" cy="638640"/>
          </a:xfrm>
          <a:prstGeom prst="rect">
            <a:avLst/>
          </a:prstGeom>
          <a:ln>
            <a:noFill/>
          </a:ln>
        </p:spPr>
      </p:pic>
      <p:pic>
        <p:nvPicPr>
          <p:cNvPr id="136" name="" descr=""/>
          <p:cNvPicPr/>
          <p:nvPr/>
        </p:nvPicPr>
        <p:blipFill>
          <a:blip r:embed="rId2"/>
          <a:stretch/>
        </p:blipFill>
        <p:spPr>
          <a:xfrm>
            <a:off x="72000" y="-360"/>
            <a:ext cx="338400" cy="727920"/>
          </a:xfrm>
          <a:prstGeom prst="rect">
            <a:avLst/>
          </a:prstGeom>
          <a:ln>
            <a:noFill/>
          </a:ln>
        </p:spPr>
      </p:pic>
      <p:pic>
        <p:nvPicPr>
          <p:cNvPr id="137" name="" descr=""/>
          <p:cNvPicPr/>
          <p:nvPr/>
        </p:nvPicPr>
        <p:blipFill>
          <a:blip r:embed="rId3"/>
          <a:stretch/>
        </p:blipFill>
        <p:spPr>
          <a:xfrm>
            <a:off x="8642160" y="36000"/>
            <a:ext cx="711000" cy="711000"/>
          </a:xfrm>
          <a:prstGeom prst="rect">
            <a:avLst/>
          </a:prstGeom>
          <a:ln>
            <a:noFill/>
          </a:ln>
        </p:spPr>
      </p:pic>
      <p:pic>
        <p:nvPicPr>
          <p:cNvPr id="138" name="" descr=""/>
          <p:cNvPicPr/>
          <p:nvPr/>
        </p:nvPicPr>
        <p:blipFill>
          <a:blip r:embed="rId4"/>
          <a:stretch/>
        </p:blipFill>
        <p:spPr>
          <a:xfrm>
            <a:off x="9293040" y="36000"/>
            <a:ext cx="783000" cy="783000"/>
          </a:xfrm>
          <a:prstGeom prst="rect">
            <a:avLst/>
          </a:prstGeom>
          <a:ln>
            <a:noFill/>
          </a:ln>
        </p:spPr>
      </p:pic>
      <p:sp>
        <p:nvSpPr>
          <p:cNvPr id="139" name="Line 3"/>
          <p:cNvSpPr/>
          <p:nvPr/>
        </p:nvSpPr>
        <p:spPr>
          <a:xfrm>
            <a:off x="-36000" y="80352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0" name="" descr=""/>
          <p:cNvPicPr/>
          <p:nvPr/>
        </p:nvPicPr>
        <p:blipFill>
          <a:blip r:embed="rId5"/>
          <a:stretch/>
        </p:blipFill>
        <p:spPr>
          <a:xfrm>
            <a:off x="1126440" y="914400"/>
            <a:ext cx="8474400" cy="43624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504000" y="22608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43" name="" descr=""/>
          <p:cNvPicPr/>
          <p:nvPr/>
        </p:nvPicPr>
        <p:blipFill>
          <a:blip r:embed="rId1"/>
          <a:stretch/>
        </p:blipFill>
        <p:spPr>
          <a:xfrm>
            <a:off x="640080" y="91440"/>
            <a:ext cx="802800" cy="63864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2"/>
          <a:stretch/>
        </p:blipFill>
        <p:spPr>
          <a:xfrm>
            <a:off x="72000" y="-360"/>
            <a:ext cx="338400" cy="727920"/>
          </a:xfrm>
          <a:prstGeom prst="rect">
            <a:avLst/>
          </a:prstGeom>
          <a:ln>
            <a:noFill/>
          </a:ln>
        </p:spPr>
      </p:pic>
      <p:pic>
        <p:nvPicPr>
          <p:cNvPr id="145" name="" descr=""/>
          <p:cNvPicPr/>
          <p:nvPr/>
        </p:nvPicPr>
        <p:blipFill>
          <a:blip r:embed="rId3"/>
          <a:stretch/>
        </p:blipFill>
        <p:spPr>
          <a:xfrm>
            <a:off x="8642160" y="36000"/>
            <a:ext cx="711000" cy="711000"/>
          </a:xfrm>
          <a:prstGeom prst="rect">
            <a:avLst/>
          </a:prstGeom>
          <a:ln>
            <a:noFill/>
          </a:ln>
        </p:spPr>
      </p:pic>
      <p:pic>
        <p:nvPicPr>
          <p:cNvPr id="146" name="" descr=""/>
          <p:cNvPicPr/>
          <p:nvPr/>
        </p:nvPicPr>
        <p:blipFill>
          <a:blip r:embed="rId4"/>
          <a:stretch/>
        </p:blipFill>
        <p:spPr>
          <a:xfrm>
            <a:off x="9293040" y="36000"/>
            <a:ext cx="783000" cy="783000"/>
          </a:xfrm>
          <a:prstGeom prst="rect">
            <a:avLst/>
          </a:prstGeom>
          <a:ln>
            <a:noFill/>
          </a:ln>
        </p:spPr>
      </p:pic>
      <p:sp>
        <p:nvSpPr>
          <p:cNvPr id="147" name="Line 3"/>
          <p:cNvSpPr/>
          <p:nvPr/>
        </p:nvSpPr>
        <p:spPr>
          <a:xfrm>
            <a:off x="-36000" y="80352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48" name="" descr=""/>
          <p:cNvPicPr/>
          <p:nvPr/>
        </p:nvPicPr>
        <p:blipFill>
          <a:blip r:embed="rId5"/>
          <a:stretch/>
        </p:blipFill>
        <p:spPr>
          <a:xfrm>
            <a:off x="542520" y="1463040"/>
            <a:ext cx="9029160" cy="3247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CustomShape 1"/>
          <p:cNvSpPr/>
          <p:nvPr/>
        </p:nvSpPr>
        <p:spPr>
          <a:xfrm>
            <a:off x="504000" y="226080"/>
            <a:ext cx="9067680" cy="94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0" name="CustomShape 2"/>
          <p:cNvSpPr/>
          <p:nvPr/>
        </p:nvSpPr>
        <p:spPr>
          <a:xfrm>
            <a:off x="504000" y="1326600"/>
            <a:ext cx="9067680" cy="32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51" name="" descr=""/>
          <p:cNvPicPr/>
          <p:nvPr/>
        </p:nvPicPr>
        <p:blipFill>
          <a:blip r:embed="rId1"/>
          <a:stretch/>
        </p:blipFill>
        <p:spPr>
          <a:xfrm>
            <a:off x="640080" y="91440"/>
            <a:ext cx="802800" cy="638640"/>
          </a:xfrm>
          <a:prstGeom prst="rect">
            <a:avLst/>
          </a:prstGeom>
          <a:ln>
            <a:noFill/>
          </a:ln>
        </p:spPr>
      </p:pic>
      <p:pic>
        <p:nvPicPr>
          <p:cNvPr id="152" name="" descr=""/>
          <p:cNvPicPr/>
          <p:nvPr/>
        </p:nvPicPr>
        <p:blipFill>
          <a:blip r:embed="rId2"/>
          <a:stretch/>
        </p:blipFill>
        <p:spPr>
          <a:xfrm>
            <a:off x="72000" y="-360"/>
            <a:ext cx="338400" cy="727920"/>
          </a:xfrm>
          <a:prstGeom prst="rect">
            <a:avLst/>
          </a:prstGeom>
          <a:ln>
            <a:noFill/>
          </a:ln>
        </p:spPr>
      </p:pic>
      <p:pic>
        <p:nvPicPr>
          <p:cNvPr id="153" name="" descr=""/>
          <p:cNvPicPr/>
          <p:nvPr/>
        </p:nvPicPr>
        <p:blipFill>
          <a:blip r:embed="rId3"/>
          <a:stretch/>
        </p:blipFill>
        <p:spPr>
          <a:xfrm>
            <a:off x="8642160" y="36000"/>
            <a:ext cx="711000" cy="711000"/>
          </a:xfrm>
          <a:prstGeom prst="rect">
            <a:avLst/>
          </a:prstGeom>
          <a:ln>
            <a:noFill/>
          </a:ln>
        </p:spPr>
      </p:pic>
      <p:pic>
        <p:nvPicPr>
          <p:cNvPr id="154" name="" descr=""/>
          <p:cNvPicPr/>
          <p:nvPr/>
        </p:nvPicPr>
        <p:blipFill>
          <a:blip r:embed="rId4"/>
          <a:stretch/>
        </p:blipFill>
        <p:spPr>
          <a:xfrm>
            <a:off x="9293040" y="36000"/>
            <a:ext cx="783000" cy="783000"/>
          </a:xfrm>
          <a:prstGeom prst="rect">
            <a:avLst/>
          </a:prstGeom>
          <a:ln>
            <a:noFill/>
          </a:ln>
        </p:spPr>
      </p:pic>
      <p:sp>
        <p:nvSpPr>
          <p:cNvPr id="155" name="Line 3"/>
          <p:cNvSpPr/>
          <p:nvPr/>
        </p:nvSpPr>
        <p:spPr>
          <a:xfrm>
            <a:off x="-36000" y="80352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56" name="" descr=""/>
          <p:cNvPicPr/>
          <p:nvPr/>
        </p:nvPicPr>
        <p:blipFill>
          <a:blip r:embed="rId5"/>
          <a:stretch/>
        </p:blipFill>
        <p:spPr>
          <a:xfrm>
            <a:off x="307800" y="1025280"/>
            <a:ext cx="9348480" cy="4445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2260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2021-09-01T12:51:19Z</dcterms:created>
  <dc:creator/>
  <dc:description/>
  <dc:language>en-US</dc:language>
  <cp:lastModifiedBy/>
  <dcterms:modified xsi:type="dcterms:W3CDTF">2021-12-15T12:48:06Z</dcterms:modified>
  <cp:revision>23</cp:revision>
  <dc:subject/>
  <dc:title/>
</cp:coreProperties>
</file>